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78" r:id="rId3"/>
    <p:sldMasterId id="2147483681" r:id="rId4"/>
  </p:sldMasterIdLst>
  <p:sldIdLst>
    <p:sldId id="256" r:id="rId5"/>
    <p:sldId id="278" r:id="rId6"/>
    <p:sldId id="259" r:id="rId7"/>
    <p:sldId id="257" r:id="rId8"/>
    <p:sldId id="276" r:id="rId9"/>
    <p:sldId id="260" r:id="rId10"/>
    <p:sldId id="258" r:id="rId11"/>
    <p:sldId id="261" r:id="rId12"/>
    <p:sldId id="262" r:id="rId13"/>
    <p:sldId id="263" r:id="rId14"/>
    <p:sldId id="264" r:id="rId15"/>
    <p:sldId id="277" r:id="rId16"/>
    <p:sldId id="265" r:id="rId17"/>
    <p:sldId id="279" r:id="rId18"/>
    <p:sldId id="281" r:id="rId19"/>
    <p:sldId id="282" r:id="rId20"/>
    <p:sldId id="283" r:id="rId21"/>
    <p:sldId id="284" r:id="rId22"/>
  </p:sldIdLst>
  <p:sldSz cx="9144000" cy="6858000" type="screen4x3"/>
  <p:notesSz cx="6858000" cy="9144000"/>
  <p:defaultTextStyle>
    <a:defPPr>
      <a:defRPr lang="en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35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blok tek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3925" y="522835"/>
            <a:ext cx="4050506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</a:lstStyle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H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4346" y="419803"/>
            <a:ext cx="4050506" cy="4154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Naslov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274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, podnaslov, bulleti i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346" y="2831003"/>
            <a:ext cx="4050506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57175" indent="-257175">
              <a:lnSpc>
                <a:spcPct val="100000"/>
              </a:lnSpc>
              <a:spcBef>
                <a:spcPts val="0"/>
              </a:spcBef>
              <a:buClr>
                <a:srgbClr val="ED1A3A"/>
              </a:buClr>
              <a:buSzPct val="130000"/>
              <a:buFont typeface="Arial" panose="020B0604020202020204" pitchFamily="34" charset="0"/>
              <a:buChar char="•"/>
              <a:defRPr sz="1500"/>
            </a:lvl1pPr>
          </a:lstStyle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  <a:endParaRPr lang="en-HR" sz="1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4346" y="419803"/>
            <a:ext cx="4050506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3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Dugački</a:t>
            </a:r>
            <a:r>
              <a:rPr lang="en-US" dirty="0"/>
              <a:t> </a:t>
            </a:r>
            <a:r>
              <a:rPr lang="en-US" dirty="0" err="1"/>
              <a:t>naslov</a:t>
            </a:r>
            <a:r>
              <a:rPr lang="en-US" dirty="0"/>
              <a:t> lorem u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reda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48AA1FC-B449-EF4B-9EE8-81C128CD0C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07557" y="419803"/>
            <a:ext cx="4045731" cy="52340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96FDAD-CA1D-CB49-89EE-973771CBBB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4345" y="2189316"/>
            <a:ext cx="4050506" cy="2700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950" b="1"/>
            </a:lvl1pPr>
          </a:lstStyle>
          <a:p>
            <a:pPr lvl="0"/>
            <a:r>
              <a:rPr lang="en-US" dirty="0" err="1"/>
              <a:t>Podnaslov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312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9169400-C1F3-8345-8900-FB81F6AC58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4346" y="419803"/>
            <a:ext cx="4050506" cy="4154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Naslov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20A0AA1-E570-3744-AE52-30476A76E1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4344" y="2882768"/>
            <a:ext cx="500840" cy="553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/>
              <a:t>1.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20EC8D6-743F-4C4F-B561-0FD80F6400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5184" y="2882768"/>
            <a:ext cx="1831451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3429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2pPr>
            <a:lvl3pPr marL="6858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3pPr>
            <a:lvl4pPr marL="10287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4pPr>
            <a:lvl5pPr marL="13716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consectutuer</a:t>
            </a:r>
            <a:r>
              <a:rPr lang="en-US" dirty="0"/>
              <a:t> </a:t>
            </a:r>
            <a:r>
              <a:rPr lang="en-US" dirty="0" err="1"/>
              <a:t>adipiscit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C411DD0A-DE24-9147-8BC4-ACF6C16B5F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56258" y="2879467"/>
            <a:ext cx="500840" cy="553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/>
              <a:t>2.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D8DF7D6-A4F9-8C4C-A005-7CC2EA74BF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57099" y="2879467"/>
            <a:ext cx="1831451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3429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2pPr>
            <a:lvl3pPr marL="6858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3pPr>
            <a:lvl4pPr marL="10287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4pPr>
            <a:lvl5pPr marL="13716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consectutuer</a:t>
            </a:r>
            <a:r>
              <a:rPr lang="en-US" dirty="0"/>
              <a:t> </a:t>
            </a:r>
            <a:r>
              <a:rPr lang="en-US" dirty="0" err="1"/>
              <a:t>adipiscit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endParaRPr 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7197B0DF-ECCF-5F44-B80D-84C18B51D7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46423" y="2879467"/>
            <a:ext cx="500840" cy="553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/>
              <a:t>3.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1D2114-7E89-1E45-858E-97FA3B7B45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47263" y="2879467"/>
            <a:ext cx="1831451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3429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2pPr>
            <a:lvl3pPr marL="6858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3pPr>
            <a:lvl4pPr marL="10287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4pPr>
            <a:lvl5pPr marL="13716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consectutuer</a:t>
            </a:r>
            <a:r>
              <a:rPr lang="en-US" dirty="0"/>
              <a:t> </a:t>
            </a:r>
            <a:r>
              <a:rPr lang="en-US" dirty="0" err="1"/>
              <a:t>adipiscit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303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9169400-C1F3-8345-8900-FB81F6AC58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4346" y="419803"/>
            <a:ext cx="4050506" cy="4154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Naslov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20A0AA1-E570-3744-AE52-30476A76E1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4344" y="1916853"/>
            <a:ext cx="500840" cy="553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/>
              <a:t>1.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20EC8D6-743F-4C4F-B561-0FD80F6400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5184" y="1916853"/>
            <a:ext cx="1831451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3429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2pPr>
            <a:lvl3pPr marL="6858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3pPr>
            <a:lvl4pPr marL="10287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4pPr>
            <a:lvl5pPr marL="13716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consectutuer</a:t>
            </a:r>
            <a:r>
              <a:rPr lang="en-US" dirty="0"/>
              <a:t> </a:t>
            </a:r>
            <a:r>
              <a:rPr lang="en-US" dirty="0" err="1"/>
              <a:t>adipiscit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C411DD0A-DE24-9147-8BC4-ACF6C16B5F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56258" y="1913552"/>
            <a:ext cx="500840" cy="553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/>
              <a:t>2.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D8DF7D6-A4F9-8C4C-A005-7CC2EA74BF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57099" y="1913552"/>
            <a:ext cx="1831451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3429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2pPr>
            <a:lvl3pPr marL="6858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3pPr>
            <a:lvl4pPr marL="10287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4pPr>
            <a:lvl5pPr marL="13716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consectutuer</a:t>
            </a:r>
            <a:r>
              <a:rPr lang="en-US" dirty="0"/>
              <a:t> </a:t>
            </a:r>
            <a:r>
              <a:rPr lang="en-US" dirty="0" err="1"/>
              <a:t>adipiscit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endParaRPr 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7197B0DF-ECCF-5F44-B80D-84C18B51D7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46423" y="1913552"/>
            <a:ext cx="500840" cy="553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/>
              <a:t>3.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1D2114-7E89-1E45-858E-97FA3B7B45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47263" y="1913552"/>
            <a:ext cx="1831451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3429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2pPr>
            <a:lvl3pPr marL="6858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3pPr>
            <a:lvl4pPr marL="10287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4pPr>
            <a:lvl5pPr marL="13716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consectutuer</a:t>
            </a:r>
            <a:r>
              <a:rPr lang="en-US" dirty="0"/>
              <a:t> </a:t>
            </a:r>
            <a:r>
              <a:rPr lang="en-US" dirty="0" err="1"/>
              <a:t>adipiscit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27573ED6-8539-6D4B-B412-B555058CF5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4344" y="3777606"/>
            <a:ext cx="500840" cy="553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/>
              <a:t>4.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1E082A8C-36C2-4349-B87B-1083F9FD2C0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5184" y="3777606"/>
            <a:ext cx="1831451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3429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2pPr>
            <a:lvl3pPr marL="6858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3pPr>
            <a:lvl4pPr marL="10287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4pPr>
            <a:lvl5pPr marL="13716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consectutuer</a:t>
            </a:r>
            <a:r>
              <a:rPr lang="en-US" dirty="0"/>
              <a:t> </a:t>
            </a:r>
            <a:r>
              <a:rPr lang="en-US" dirty="0" err="1"/>
              <a:t>adipiscit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endParaRPr lang="en-US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45BCF49E-7A4A-0C4C-A2C5-99D73EF4447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56258" y="3774305"/>
            <a:ext cx="500840" cy="553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/>
              <a:t>5.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736EACA5-9873-9F47-8A5E-F500268136F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57099" y="3774305"/>
            <a:ext cx="1831451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3429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2pPr>
            <a:lvl3pPr marL="6858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3pPr>
            <a:lvl4pPr marL="10287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4pPr>
            <a:lvl5pPr marL="13716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consectutuer</a:t>
            </a:r>
            <a:r>
              <a:rPr lang="en-US" dirty="0"/>
              <a:t> </a:t>
            </a:r>
            <a:r>
              <a:rPr lang="en-US" dirty="0" err="1"/>
              <a:t>adipiscit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endParaRPr lang="en-US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F99BE4D-05E5-EB45-BDC3-07518B60EB8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46423" y="3774305"/>
            <a:ext cx="500840" cy="553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/>
              <a:t>6.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F0B3FCDB-0827-F242-855C-7A04BB6FEF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47263" y="3774305"/>
            <a:ext cx="1831451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3429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2pPr>
            <a:lvl3pPr marL="6858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3pPr>
            <a:lvl4pPr marL="10287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4pPr>
            <a:lvl5pPr marL="13716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consectutuer</a:t>
            </a:r>
            <a:r>
              <a:rPr lang="en-US" dirty="0"/>
              <a:t> </a:t>
            </a:r>
            <a:r>
              <a:rPr lang="en-US" dirty="0" err="1"/>
              <a:t>adipiscit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136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F457-03D5-4146-BA8F-FCF4A18119FF}" type="datetimeFigureOut">
              <a:rPr lang="hr-HR" smtClean="0"/>
              <a:pPr/>
              <a:t>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96A-C65A-4556-BCD3-127F18BE302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3152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F457-03D5-4146-BA8F-FCF4A18119FF}" type="datetimeFigureOut">
              <a:rPr lang="hr-HR" smtClean="0"/>
              <a:pPr/>
              <a:t>2.9.2022.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96A-C65A-4556-BCD3-127F18BE302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0165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BADC9F-A1F3-6E4D-BC4F-18A3E6CF35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344" y="2064725"/>
            <a:ext cx="8424863" cy="4985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Naslov</a:t>
            </a:r>
            <a:r>
              <a:rPr lang="en-US" dirty="0"/>
              <a:t> </a:t>
            </a:r>
            <a:r>
              <a:rPr lang="en-US" dirty="0" err="1"/>
              <a:t>prezentacije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7058FA-CDD4-FF40-A365-E668B37317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4344" y="3317111"/>
            <a:ext cx="8424863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  <a:lvl2pPr marL="342900" indent="0" algn="ctr">
              <a:buNone/>
              <a:defRPr sz="3000">
                <a:solidFill>
                  <a:schemeClr val="bg1"/>
                </a:solidFill>
              </a:defRPr>
            </a:lvl2pPr>
            <a:lvl3pPr marL="685800" indent="0" algn="ctr">
              <a:buNone/>
              <a:defRPr sz="3000">
                <a:solidFill>
                  <a:schemeClr val="bg1"/>
                </a:solidFill>
              </a:defRPr>
            </a:lvl3pPr>
            <a:lvl4pPr marL="1028700" indent="0" algn="ctr">
              <a:buNone/>
              <a:defRPr sz="3000">
                <a:solidFill>
                  <a:schemeClr val="bg1"/>
                </a:solidFill>
              </a:defRPr>
            </a:lvl4pPr>
            <a:lvl5pPr marL="1371600" indent="0" algn="ctr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Podnaslov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22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r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BADC9F-A1F3-6E4D-BC4F-18A3E6CF35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344" y="2764204"/>
            <a:ext cx="8424863" cy="4985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Hvala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pažnji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22619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n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BADC9F-A1F3-6E4D-BC4F-18A3E6CF35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344" y="2064725"/>
            <a:ext cx="8424863" cy="4985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Naslov</a:t>
            </a:r>
            <a:r>
              <a:rPr lang="en-US" dirty="0"/>
              <a:t> </a:t>
            </a:r>
            <a:r>
              <a:rPr lang="en-US" dirty="0" err="1"/>
              <a:t>prezentacije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7058FA-CDD4-FF40-A365-E668B37317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4344" y="3317111"/>
            <a:ext cx="8424863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  <a:lvl2pPr marL="342900" indent="0" algn="ctr">
              <a:buNone/>
              <a:defRPr sz="3000">
                <a:solidFill>
                  <a:schemeClr val="bg1"/>
                </a:solidFill>
              </a:defRPr>
            </a:lvl2pPr>
            <a:lvl3pPr marL="685800" indent="0" algn="ctr">
              <a:buNone/>
              <a:defRPr sz="3000">
                <a:solidFill>
                  <a:schemeClr val="bg1"/>
                </a:solidFill>
              </a:defRPr>
            </a:lvl3pPr>
            <a:lvl4pPr marL="1028700" indent="0" algn="ctr">
              <a:buNone/>
              <a:defRPr sz="3000">
                <a:solidFill>
                  <a:schemeClr val="bg1"/>
                </a:solidFill>
              </a:defRPr>
            </a:lvl4pPr>
            <a:lvl5pPr marL="1371600" indent="0" algn="ctr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Podnaslov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257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r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BADC9F-A1F3-6E4D-BC4F-18A3E6CF35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344" y="2764204"/>
            <a:ext cx="8424863" cy="4985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Hvala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pažnji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67969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 blok tek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3925" y="522835"/>
            <a:ext cx="4050506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</a:lstStyle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H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4346" y="419803"/>
            <a:ext cx="4050506" cy="4154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Naslov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954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2 bloka tek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3925" y="2029664"/>
            <a:ext cx="4050506" cy="25391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</a:lstStyle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HR" sz="1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4346" y="419803"/>
            <a:ext cx="8420084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3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Naslov</a:t>
            </a:r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17D5C71-0738-B147-AE2B-1D4CE7925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9570" y="2029664"/>
            <a:ext cx="4050506" cy="25391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</a:lstStyle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HR" sz="1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9312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 2 bloka tek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3925" y="2029664"/>
            <a:ext cx="4050506" cy="25391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</a:lstStyle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HR" sz="1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4346" y="419803"/>
            <a:ext cx="8420084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3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Naslov</a:t>
            </a:r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17D5C71-0738-B147-AE2B-1D4CE7925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9570" y="2029664"/>
            <a:ext cx="4050506" cy="25391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</a:lstStyle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HR" sz="1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1841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gi naslov i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3925" y="1609859"/>
            <a:ext cx="4050506" cy="25391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</a:lstStyle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HR" sz="1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4346" y="419803"/>
            <a:ext cx="8420084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3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Dugački</a:t>
            </a:r>
            <a:r>
              <a:rPr lang="en-US" dirty="0"/>
              <a:t> </a:t>
            </a:r>
            <a:r>
              <a:rPr lang="en-US" dirty="0" err="1"/>
              <a:t>naslov</a:t>
            </a:r>
            <a:r>
              <a:rPr lang="en-US" dirty="0"/>
              <a:t> lorem ipsum dolor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48AA1FC-B449-EF4B-9EE8-81C128CD0C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4346" y="1609859"/>
            <a:ext cx="4045731" cy="40439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796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u 2 reda i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346" y="1939071"/>
            <a:ext cx="4050506" cy="25391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</a:lstStyle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HR" sz="1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4346" y="419803"/>
            <a:ext cx="4050506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3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Dugački</a:t>
            </a:r>
            <a:r>
              <a:rPr lang="en-US" dirty="0"/>
              <a:t> </a:t>
            </a:r>
            <a:r>
              <a:rPr lang="en-US" dirty="0" err="1"/>
              <a:t>naslov</a:t>
            </a:r>
            <a:r>
              <a:rPr lang="en-US" dirty="0"/>
              <a:t> lorem u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reda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48AA1FC-B449-EF4B-9EE8-81C128CD0C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07557" y="419803"/>
            <a:ext cx="4045731" cy="52340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6124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, podnaslov i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346" y="2831003"/>
            <a:ext cx="4050506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</a:lstStyle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  <a:endParaRPr lang="en-HR" sz="1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4346" y="419803"/>
            <a:ext cx="4050506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3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Dugački</a:t>
            </a:r>
            <a:r>
              <a:rPr lang="en-US" dirty="0"/>
              <a:t> </a:t>
            </a:r>
            <a:r>
              <a:rPr lang="en-US" dirty="0" err="1"/>
              <a:t>naslov</a:t>
            </a:r>
            <a:r>
              <a:rPr lang="en-US" dirty="0"/>
              <a:t> lorem u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reda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48AA1FC-B449-EF4B-9EE8-81C128CD0C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07557" y="419803"/>
            <a:ext cx="4045731" cy="52340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96FDAD-CA1D-CB49-89EE-973771CBBB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4345" y="2189316"/>
            <a:ext cx="4050506" cy="2700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950" b="1"/>
            </a:lvl1pPr>
          </a:lstStyle>
          <a:p>
            <a:pPr lvl="0"/>
            <a:r>
              <a:rPr lang="en-US" dirty="0" err="1"/>
              <a:t>Podnaslov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9161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 blok bulle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3925" y="522835"/>
            <a:ext cx="4050506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57175" indent="-257175">
              <a:lnSpc>
                <a:spcPct val="100000"/>
              </a:lnSpc>
              <a:spcBef>
                <a:spcPts val="0"/>
              </a:spcBef>
              <a:buClr>
                <a:srgbClr val="ED1A3A"/>
              </a:buClr>
              <a:buSzPct val="130000"/>
              <a:buFont typeface="Arial" panose="020B0604020202020204" pitchFamily="34" charset="0"/>
              <a:buChar char="•"/>
              <a:defRPr sz="1500"/>
            </a:lvl1pPr>
          </a:lstStyle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H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4346" y="419803"/>
            <a:ext cx="4050506" cy="4154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Naslov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324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 2 bloka bulle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3925" y="2029664"/>
            <a:ext cx="4050506" cy="25391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57175" indent="-257175">
              <a:lnSpc>
                <a:spcPct val="100000"/>
              </a:lnSpc>
              <a:spcBef>
                <a:spcPts val="0"/>
              </a:spcBef>
              <a:buClr>
                <a:srgbClr val="ED1A3A"/>
              </a:buClr>
              <a:buSzPct val="130000"/>
              <a:buFont typeface="Arial" panose="020B0604020202020204" pitchFamily="34" charset="0"/>
              <a:buChar char="•"/>
              <a:defRPr sz="1500"/>
            </a:lvl1pPr>
          </a:lstStyle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HR" sz="1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4346" y="419803"/>
            <a:ext cx="8420084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3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Naslov</a:t>
            </a:r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17D5C71-0738-B147-AE2B-1D4CE7925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9570" y="2029664"/>
            <a:ext cx="4050506" cy="25391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57175" indent="-257175">
              <a:lnSpc>
                <a:spcPct val="100000"/>
              </a:lnSpc>
              <a:spcBef>
                <a:spcPts val="0"/>
              </a:spcBef>
              <a:buClr>
                <a:srgbClr val="ED1A3A"/>
              </a:buClr>
              <a:buSzPct val="130000"/>
              <a:buFont typeface="Arial" panose="020B0604020202020204" pitchFamily="34" charset="0"/>
              <a:buChar char="•"/>
              <a:defRPr sz="1500"/>
            </a:lvl1pPr>
          </a:lstStyle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HR" sz="1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6154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gi naslov i slika s bullet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3925" y="1609859"/>
            <a:ext cx="4050506" cy="25391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57175" indent="-257175">
              <a:lnSpc>
                <a:spcPct val="100000"/>
              </a:lnSpc>
              <a:spcBef>
                <a:spcPts val="0"/>
              </a:spcBef>
              <a:buClr>
                <a:srgbClr val="ED1A3A"/>
              </a:buClr>
              <a:buSzPct val="130000"/>
              <a:buFont typeface="Arial" panose="020B0604020202020204" pitchFamily="34" charset="0"/>
              <a:buChar char="•"/>
              <a:defRPr sz="1500"/>
            </a:lvl1pPr>
          </a:lstStyle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HR" sz="1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4346" y="419803"/>
            <a:ext cx="8420084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3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Dugački</a:t>
            </a:r>
            <a:r>
              <a:rPr lang="en-US" dirty="0"/>
              <a:t> </a:t>
            </a:r>
            <a:r>
              <a:rPr lang="en-US" dirty="0" err="1"/>
              <a:t>naslov</a:t>
            </a:r>
            <a:r>
              <a:rPr lang="en-US" dirty="0"/>
              <a:t> lorem ipsum dolor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48AA1FC-B449-EF4B-9EE8-81C128CD0C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4346" y="1609859"/>
            <a:ext cx="4045731" cy="40439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8703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s bulletima i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346" y="1939071"/>
            <a:ext cx="4050506" cy="25391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57175" indent="-257175">
              <a:lnSpc>
                <a:spcPct val="100000"/>
              </a:lnSpc>
              <a:spcBef>
                <a:spcPts val="0"/>
              </a:spcBef>
              <a:buClr>
                <a:srgbClr val="ED1A3A"/>
              </a:buClr>
              <a:buSzPct val="130000"/>
              <a:buFont typeface="Arial" panose="020B0604020202020204" pitchFamily="34" charset="0"/>
              <a:buChar char="•"/>
              <a:defRPr sz="1500"/>
            </a:lvl1pPr>
          </a:lstStyle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HR" sz="1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4346" y="419803"/>
            <a:ext cx="4050506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3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Dugački</a:t>
            </a:r>
            <a:r>
              <a:rPr lang="en-US" dirty="0"/>
              <a:t> </a:t>
            </a:r>
            <a:r>
              <a:rPr lang="en-US" dirty="0" err="1"/>
              <a:t>naslov</a:t>
            </a:r>
            <a:r>
              <a:rPr lang="en-US" dirty="0"/>
              <a:t> lorem u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reda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48AA1FC-B449-EF4B-9EE8-81C128CD0C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07557" y="419803"/>
            <a:ext cx="4045731" cy="52340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1994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, podnaslov, bulleti i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346" y="2831003"/>
            <a:ext cx="4050506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57175" indent="-257175">
              <a:lnSpc>
                <a:spcPct val="100000"/>
              </a:lnSpc>
              <a:spcBef>
                <a:spcPts val="0"/>
              </a:spcBef>
              <a:buClr>
                <a:srgbClr val="ED1A3A"/>
              </a:buClr>
              <a:buSzPct val="130000"/>
              <a:buFont typeface="Arial" panose="020B0604020202020204" pitchFamily="34" charset="0"/>
              <a:buChar char="•"/>
              <a:defRPr sz="1500"/>
            </a:lvl1pPr>
          </a:lstStyle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  <a:endParaRPr lang="en-HR" sz="1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4346" y="419803"/>
            <a:ext cx="4050506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3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Dugački</a:t>
            </a:r>
            <a:r>
              <a:rPr lang="en-US" dirty="0"/>
              <a:t> </a:t>
            </a:r>
            <a:r>
              <a:rPr lang="en-US" dirty="0" err="1"/>
              <a:t>naslov</a:t>
            </a:r>
            <a:r>
              <a:rPr lang="en-US" dirty="0"/>
              <a:t> lorem u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reda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48AA1FC-B449-EF4B-9EE8-81C128CD0C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07557" y="419803"/>
            <a:ext cx="4045731" cy="52340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96FDAD-CA1D-CB49-89EE-973771CBBB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4345" y="2189316"/>
            <a:ext cx="4050506" cy="2700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950" b="1"/>
            </a:lvl1pPr>
          </a:lstStyle>
          <a:p>
            <a:pPr lvl="0"/>
            <a:r>
              <a:rPr lang="en-US" dirty="0" err="1"/>
              <a:t>Podnaslov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9098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9169400-C1F3-8345-8900-FB81F6AC58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4346" y="419803"/>
            <a:ext cx="4050506" cy="4154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Naslov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20A0AA1-E570-3744-AE52-30476A76E1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4344" y="2882768"/>
            <a:ext cx="500840" cy="553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/>
              <a:t>1.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20EC8D6-743F-4C4F-B561-0FD80F6400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5184" y="2882768"/>
            <a:ext cx="1831451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3429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2pPr>
            <a:lvl3pPr marL="6858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3pPr>
            <a:lvl4pPr marL="10287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4pPr>
            <a:lvl5pPr marL="13716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consectutuer</a:t>
            </a:r>
            <a:r>
              <a:rPr lang="en-US" dirty="0"/>
              <a:t> </a:t>
            </a:r>
            <a:r>
              <a:rPr lang="en-US" dirty="0" err="1"/>
              <a:t>adipiscit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C411DD0A-DE24-9147-8BC4-ACF6C16B5F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56258" y="2879467"/>
            <a:ext cx="500840" cy="553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/>
              <a:t>2.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D8DF7D6-A4F9-8C4C-A005-7CC2EA74BF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57099" y="2879467"/>
            <a:ext cx="1831451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3429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2pPr>
            <a:lvl3pPr marL="6858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3pPr>
            <a:lvl4pPr marL="10287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4pPr>
            <a:lvl5pPr marL="13716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consectutuer</a:t>
            </a:r>
            <a:r>
              <a:rPr lang="en-US" dirty="0"/>
              <a:t> </a:t>
            </a:r>
            <a:r>
              <a:rPr lang="en-US" dirty="0" err="1"/>
              <a:t>adipiscit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endParaRPr 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7197B0DF-ECCF-5F44-B80D-84C18B51D7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46423" y="2879467"/>
            <a:ext cx="500840" cy="553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/>
              <a:t>3.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1D2114-7E89-1E45-858E-97FA3B7B45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47263" y="2879467"/>
            <a:ext cx="1831451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3429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2pPr>
            <a:lvl3pPr marL="6858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3pPr>
            <a:lvl4pPr marL="10287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4pPr>
            <a:lvl5pPr marL="13716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consectutuer</a:t>
            </a:r>
            <a:r>
              <a:rPr lang="en-US" dirty="0"/>
              <a:t> </a:t>
            </a:r>
            <a:r>
              <a:rPr lang="en-US" dirty="0" err="1"/>
              <a:t>adipiscit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331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gi naslov i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3925" y="1609859"/>
            <a:ext cx="4050506" cy="25391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</a:lstStyle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HR" sz="1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4346" y="419803"/>
            <a:ext cx="8420084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3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Dugački</a:t>
            </a:r>
            <a:r>
              <a:rPr lang="en-US" dirty="0"/>
              <a:t> </a:t>
            </a:r>
            <a:r>
              <a:rPr lang="en-US" dirty="0" err="1"/>
              <a:t>naslov</a:t>
            </a:r>
            <a:r>
              <a:rPr lang="en-US" dirty="0"/>
              <a:t> lorem ipsum dolor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48AA1FC-B449-EF4B-9EE8-81C128CD0C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4346" y="1609859"/>
            <a:ext cx="4045731" cy="40439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8073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upca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9169400-C1F3-8345-8900-FB81F6AC58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4346" y="419803"/>
            <a:ext cx="4050506" cy="4154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Naslov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20A0AA1-E570-3744-AE52-30476A76E1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4344" y="1916853"/>
            <a:ext cx="500840" cy="553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/>
              <a:t>1.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20EC8D6-743F-4C4F-B561-0FD80F6400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5184" y="1916853"/>
            <a:ext cx="1831451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3429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2pPr>
            <a:lvl3pPr marL="6858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3pPr>
            <a:lvl4pPr marL="10287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4pPr>
            <a:lvl5pPr marL="13716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consectutuer</a:t>
            </a:r>
            <a:r>
              <a:rPr lang="en-US" dirty="0"/>
              <a:t> </a:t>
            </a:r>
            <a:r>
              <a:rPr lang="en-US" dirty="0" err="1"/>
              <a:t>adipiscit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C411DD0A-DE24-9147-8BC4-ACF6C16B5F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56258" y="1913552"/>
            <a:ext cx="500840" cy="553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/>
              <a:t>2.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D8DF7D6-A4F9-8C4C-A005-7CC2EA74BF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57099" y="1913552"/>
            <a:ext cx="1831451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3429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2pPr>
            <a:lvl3pPr marL="6858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3pPr>
            <a:lvl4pPr marL="10287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4pPr>
            <a:lvl5pPr marL="13716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consectutuer</a:t>
            </a:r>
            <a:r>
              <a:rPr lang="en-US" dirty="0"/>
              <a:t> </a:t>
            </a:r>
            <a:r>
              <a:rPr lang="en-US" dirty="0" err="1"/>
              <a:t>adipiscit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endParaRPr 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7197B0DF-ECCF-5F44-B80D-84C18B51D7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46423" y="1913552"/>
            <a:ext cx="500840" cy="553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/>
              <a:t>3.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1D2114-7E89-1E45-858E-97FA3B7B45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47263" y="1913552"/>
            <a:ext cx="1831451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3429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2pPr>
            <a:lvl3pPr marL="6858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3pPr>
            <a:lvl4pPr marL="10287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4pPr>
            <a:lvl5pPr marL="13716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consectutuer</a:t>
            </a:r>
            <a:r>
              <a:rPr lang="en-US" dirty="0"/>
              <a:t> </a:t>
            </a:r>
            <a:r>
              <a:rPr lang="en-US" dirty="0" err="1"/>
              <a:t>adipiscit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27573ED6-8539-6D4B-B412-B555058CF5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4344" y="3777606"/>
            <a:ext cx="500840" cy="553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/>
              <a:t>4.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1E082A8C-36C2-4349-B87B-1083F9FD2C0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5184" y="3777606"/>
            <a:ext cx="1831451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3429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2pPr>
            <a:lvl3pPr marL="6858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3pPr>
            <a:lvl4pPr marL="10287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4pPr>
            <a:lvl5pPr marL="13716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consectutuer</a:t>
            </a:r>
            <a:r>
              <a:rPr lang="en-US" dirty="0"/>
              <a:t> </a:t>
            </a:r>
            <a:r>
              <a:rPr lang="en-US" dirty="0" err="1"/>
              <a:t>adipiscit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endParaRPr lang="en-US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45BCF49E-7A4A-0C4C-A2C5-99D73EF4447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56258" y="3774305"/>
            <a:ext cx="500840" cy="553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/>
              <a:t>5.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736EACA5-9873-9F47-8A5E-F500268136F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57099" y="3774305"/>
            <a:ext cx="1831451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3429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2pPr>
            <a:lvl3pPr marL="6858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3pPr>
            <a:lvl4pPr marL="10287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4pPr>
            <a:lvl5pPr marL="13716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consectutuer</a:t>
            </a:r>
            <a:r>
              <a:rPr lang="en-US" dirty="0"/>
              <a:t> </a:t>
            </a:r>
            <a:r>
              <a:rPr lang="en-US" dirty="0" err="1"/>
              <a:t>adipiscit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endParaRPr lang="en-US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F99BE4D-05E5-EB45-BDC3-07518B60EB8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46423" y="3774305"/>
            <a:ext cx="500840" cy="553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/>
              <a:t>6.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F0B3FCDB-0827-F242-855C-7A04BB6FEF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47263" y="3774305"/>
            <a:ext cx="1831451" cy="9144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3429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2pPr>
            <a:lvl3pPr marL="6858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3pPr>
            <a:lvl4pPr marL="10287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4pPr>
            <a:lvl5pPr marL="1371600" indent="0" algn="l">
              <a:lnSpc>
                <a:spcPct val="100000"/>
              </a:lnSpc>
              <a:spcBef>
                <a:spcPts val="0"/>
              </a:spcBef>
              <a:buNone/>
              <a:defRPr sz="15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consectutuer</a:t>
            </a:r>
            <a:r>
              <a:rPr lang="en-US" dirty="0"/>
              <a:t> </a:t>
            </a:r>
            <a:r>
              <a:rPr lang="en-US" dirty="0" err="1"/>
              <a:t>adipiscit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312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u 2 reda i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346" y="1939071"/>
            <a:ext cx="4050506" cy="25391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</a:lstStyle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HR" sz="1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4346" y="419803"/>
            <a:ext cx="4050506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3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Dugački</a:t>
            </a:r>
            <a:r>
              <a:rPr lang="en-US" dirty="0"/>
              <a:t> </a:t>
            </a:r>
            <a:r>
              <a:rPr lang="en-US" dirty="0" err="1"/>
              <a:t>naslov</a:t>
            </a:r>
            <a:r>
              <a:rPr lang="en-US" dirty="0"/>
              <a:t> lorem u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reda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48AA1FC-B449-EF4B-9EE8-81C128CD0C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07557" y="419803"/>
            <a:ext cx="4045731" cy="52340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95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, podnaslov i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346" y="2831003"/>
            <a:ext cx="4050506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</a:lstStyle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  <a:endParaRPr lang="en-HR" sz="1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4346" y="419803"/>
            <a:ext cx="4050506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3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Dugački</a:t>
            </a:r>
            <a:r>
              <a:rPr lang="en-US" dirty="0"/>
              <a:t> </a:t>
            </a:r>
            <a:r>
              <a:rPr lang="en-US" dirty="0" err="1"/>
              <a:t>naslov</a:t>
            </a:r>
            <a:r>
              <a:rPr lang="en-US" dirty="0"/>
              <a:t> lorem u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reda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48AA1FC-B449-EF4B-9EE8-81C128CD0C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07557" y="419803"/>
            <a:ext cx="4045731" cy="52340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96FDAD-CA1D-CB49-89EE-973771CBBB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4345" y="2189316"/>
            <a:ext cx="4050506" cy="2700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950" b="1"/>
            </a:lvl1pPr>
          </a:lstStyle>
          <a:p>
            <a:pPr lvl="0"/>
            <a:r>
              <a:rPr lang="en-US" dirty="0" err="1"/>
              <a:t>Podnaslov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749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blok bulle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3925" y="522835"/>
            <a:ext cx="4050506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57175" indent="-257175">
              <a:lnSpc>
                <a:spcPct val="100000"/>
              </a:lnSpc>
              <a:spcBef>
                <a:spcPts val="0"/>
              </a:spcBef>
              <a:buClr>
                <a:srgbClr val="ED1A3A"/>
              </a:buClr>
              <a:buSzPct val="130000"/>
              <a:buFont typeface="Arial" panose="020B0604020202020204" pitchFamily="34" charset="0"/>
              <a:buChar char="•"/>
              <a:defRPr sz="1500"/>
            </a:lvl1pPr>
          </a:lstStyle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H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4346" y="419803"/>
            <a:ext cx="4050506" cy="4154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Naslov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46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2 bloka bulle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3925" y="2029664"/>
            <a:ext cx="4050506" cy="25391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57175" indent="-257175">
              <a:lnSpc>
                <a:spcPct val="100000"/>
              </a:lnSpc>
              <a:spcBef>
                <a:spcPts val="0"/>
              </a:spcBef>
              <a:buClr>
                <a:srgbClr val="ED1A3A"/>
              </a:buClr>
              <a:buSzPct val="130000"/>
              <a:buFont typeface="Arial" panose="020B0604020202020204" pitchFamily="34" charset="0"/>
              <a:buChar char="•"/>
              <a:defRPr sz="1500"/>
            </a:lvl1pPr>
          </a:lstStyle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HR" sz="1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4346" y="419803"/>
            <a:ext cx="8420084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3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Naslov</a:t>
            </a:r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17D5C71-0738-B147-AE2B-1D4CE7925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9570" y="2029664"/>
            <a:ext cx="4050506" cy="25391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57175" indent="-257175">
              <a:lnSpc>
                <a:spcPct val="100000"/>
              </a:lnSpc>
              <a:spcBef>
                <a:spcPts val="0"/>
              </a:spcBef>
              <a:buClr>
                <a:srgbClr val="ED1A3A"/>
              </a:buClr>
              <a:buSzPct val="130000"/>
              <a:buFont typeface="Arial" panose="020B0604020202020204" pitchFamily="34" charset="0"/>
              <a:buChar char="•"/>
              <a:defRPr sz="1500"/>
            </a:lvl1pPr>
          </a:lstStyle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HR" sz="1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474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gi naslov i slika s bullet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3925" y="1609859"/>
            <a:ext cx="4050506" cy="25391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57175" indent="-257175">
              <a:lnSpc>
                <a:spcPct val="100000"/>
              </a:lnSpc>
              <a:spcBef>
                <a:spcPts val="0"/>
              </a:spcBef>
              <a:buClr>
                <a:srgbClr val="ED1A3A"/>
              </a:buClr>
              <a:buSzPct val="130000"/>
              <a:buFont typeface="Arial" panose="020B0604020202020204" pitchFamily="34" charset="0"/>
              <a:buChar char="•"/>
              <a:defRPr sz="1500"/>
            </a:lvl1pPr>
          </a:lstStyle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HR" sz="1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4346" y="419803"/>
            <a:ext cx="8420084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3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Dugački</a:t>
            </a:r>
            <a:r>
              <a:rPr lang="en-US" dirty="0"/>
              <a:t> </a:t>
            </a:r>
            <a:r>
              <a:rPr lang="en-US" dirty="0" err="1"/>
              <a:t>naslov</a:t>
            </a:r>
            <a:r>
              <a:rPr lang="en-US" dirty="0"/>
              <a:t> lorem ipsum dolor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48AA1FC-B449-EF4B-9EE8-81C128CD0C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4346" y="1609859"/>
            <a:ext cx="4045731" cy="40439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402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s bulletima i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6D433-330A-8D4C-B1A6-C6134FD8E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346" y="1939071"/>
            <a:ext cx="4050506" cy="25391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57175" indent="-257175">
              <a:lnSpc>
                <a:spcPct val="100000"/>
              </a:lnSpc>
              <a:spcBef>
                <a:spcPts val="0"/>
              </a:spcBef>
              <a:buClr>
                <a:srgbClr val="ED1A3A"/>
              </a:buClr>
              <a:buSzPct val="130000"/>
              <a:buFont typeface="Arial" panose="020B0604020202020204" pitchFamily="34" charset="0"/>
              <a:buChar char="•"/>
              <a:defRPr sz="1500"/>
            </a:lvl1pPr>
          </a:lstStyle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nonummy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consectetuer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wisi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ad minim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veniam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tation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aliquip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</a:p>
          <a:p>
            <a:endParaRPr lang="en-GB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dolore magna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volutpat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nibh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nostrud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exerci</a:t>
            </a:r>
            <a:r>
              <a:rPr lang="en-GB" sz="15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HR" sz="15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7C73D3-0C8E-BC43-ACA2-FBBD155CF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4346" y="419803"/>
            <a:ext cx="4050506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3000" b="1">
                <a:solidFill>
                  <a:srgbClr val="ED1A3A"/>
                </a:solidFill>
              </a:defRPr>
            </a:lvl1pPr>
          </a:lstStyle>
          <a:p>
            <a:pPr lvl="0"/>
            <a:r>
              <a:rPr lang="en-US" dirty="0" err="1"/>
              <a:t>Dugački</a:t>
            </a:r>
            <a:r>
              <a:rPr lang="en-US" dirty="0"/>
              <a:t> </a:t>
            </a:r>
            <a:r>
              <a:rPr lang="en-US" dirty="0" err="1"/>
              <a:t>naslov</a:t>
            </a:r>
            <a:r>
              <a:rPr lang="en-US" dirty="0"/>
              <a:t> lorem u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reda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48AA1FC-B449-EF4B-9EE8-81C128CD0C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07557" y="419803"/>
            <a:ext cx="4045731" cy="52340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801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1C1ADA1-4B84-2943-B7AE-E5C3761FC96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6070600"/>
            <a:ext cx="91440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6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D1A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AB968C-1051-F14F-8C61-DB6FD958B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3623" y="5821251"/>
            <a:ext cx="2176754" cy="53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D1A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AB968C-1051-F14F-8C61-DB6FD958B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3623" y="5821251"/>
            <a:ext cx="2176754" cy="5316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42A15F-C89C-DDF8-C50D-FE2E2FA9C3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3623" y="5821251"/>
            <a:ext cx="2176754" cy="53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18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1C1ADA1-4B84-2943-B7AE-E5C3761FC96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6070600"/>
            <a:ext cx="91440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59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990656" cy="1470025"/>
          </a:xfrm>
        </p:spPr>
        <p:txBody>
          <a:bodyPr>
            <a:normAutofit/>
          </a:bodyPr>
          <a:lstStyle/>
          <a:p>
            <a:r>
              <a:rPr lang="hr-HR" sz="6000" b="1" dirty="0">
                <a:solidFill>
                  <a:srgbClr val="0070C0"/>
                </a:solidFill>
                <a:latin typeface="+mn-lt"/>
              </a:rPr>
              <a:t>WHAT HAS HAPPENED?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2852936"/>
            <a:ext cx="6872808" cy="2880320"/>
          </a:xfrm>
        </p:spPr>
        <p:txBody>
          <a:bodyPr>
            <a:normAutofit/>
          </a:bodyPr>
          <a:lstStyle/>
          <a:p>
            <a:r>
              <a:rPr lang="hr-HR" sz="4000" b="1" dirty="0">
                <a:solidFill>
                  <a:srgbClr val="FF0000"/>
                </a:solidFill>
              </a:rPr>
              <a:t>PRESENT PERFECT SIMPLE</a:t>
            </a:r>
          </a:p>
          <a:p>
            <a:r>
              <a:rPr lang="hr-HR" sz="3900" b="1" dirty="0">
                <a:solidFill>
                  <a:schemeClr val="tx1"/>
                </a:solidFill>
              </a:rPr>
              <a:t>A past a</a:t>
            </a:r>
            <a:r>
              <a:rPr lang="en-US" sz="3900" b="1" dirty="0" err="1">
                <a:solidFill>
                  <a:schemeClr val="tx1"/>
                </a:solidFill>
              </a:rPr>
              <a:t>ction</a:t>
            </a:r>
            <a:r>
              <a:rPr lang="en-US" sz="3900" b="1" dirty="0">
                <a:solidFill>
                  <a:schemeClr val="tx1"/>
                </a:solidFill>
              </a:rPr>
              <a:t> that has an influence on the present</a:t>
            </a:r>
            <a:endParaRPr lang="hr-HR" sz="3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804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11560" y="4725144"/>
            <a:ext cx="8064896" cy="187220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cs typeface="Times New Roman" panose="02020603050405020304" pitchFamily="18" charset="0"/>
              </a:rPr>
              <a:t>No, I can’t.</a:t>
            </a:r>
          </a:p>
          <a:p>
            <a:pPr algn="ctr"/>
            <a:endParaRPr lang="hr-HR" sz="3600" b="1" dirty="0">
              <a:cs typeface="Times New Roman" panose="02020603050405020304" pitchFamily="18" charset="0"/>
            </a:endParaRPr>
          </a:p>
          <a:p>
            <a:pPr algn="ctr"/>
            <a:r>
              <a:rPr lang="hr-HR" sz="3600" b="1" dirty="0">
                <a:cs typeface="Times New Roman" panose="02020603050405020304" pitchFamily="18" charset="0"/>
              </a:rPr>
              <a:t> I ____________my wallet.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47584" y="404664"/>
            <a:ext cx="8064896" cy="100811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FFF00"/>
                </a:solidFill>
                <a:cs typeface="Times New Roman" panose="02020603050405020304" pitchFamily="18" charset="0"/>
              </a:rPr>
              <a:t>Can you lend me some money?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23528" y="3429000"/>
            <a:ext cx="2168232" cy="68576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>
                <a:cs typeface="Times New Roman" panose="02020603050405020304" pitchFamily="18" charset="0"/>
              </a:rPr>
              <a:t>LOSE</a:t>
            </a:r>
          </a:p>
        </p:txBody>
      </p:sp>
      <p:sp>
        <p:nvSpPr>
          <p:cNvPr id="6" name="Rectangle 5"/>
          <p:cNvSpPr/>
          <p:nvPr/>
        </p:nvSpPr>
        <p:spPr>
          <a:xfrm>
            <a:off x="2627784" y="5805264"/>
            <a:ext cx="2452122" cy="5533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have lost</a:t>
            </a:r>
          </a:p>
        </p:txBody>
      </p:sp>
      <p:pic>
        <p:nvPicPr>
          <p:cNvPr id="2" name="Picture 2" descr="I:\šk\prezentacije Way to go 4\slike\sh1139390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56792"/>
            <a:ext cx="2079947" cy="312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I:\šk\prezentacije Way to go 4\slike\Brown leather wall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44824"/>
            <a:ext cx="2297832" cy="17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3283369" y="2918207"/>
            <a:ext cx="2426822" cy="17073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283369" y="2918207"/>
            <a:ext cx="2392896" cy="17483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18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47584" y="5194880"/>
            <a:ext cx="8064896" cy="118644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cs typeface="Times New Roman" panose="02020603050405020304" pitchFamily="18" charset="0"/>
              </a:rPr>
              <a:t>He ___________ a car accident.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9552" y="260648"/>
            <a:ext cx="8288912" cy="108012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FFF00"/>
                </a:solidFill>
                <a:cs typeface="Times New Roman" panose="02020603050405020304" pitchFamily="18" charset="0"/>
              </a:rPr>
              <a:t>John is not at work today. </a:t>
            </a:r>
          </a:p>
          <a:p>
            <a:pPr algn="ctr"/>
            <a:r>
              <a:rPr lang="hr-HR" sz="3600" b="1" dirty="0">
                <a:solidFill>
                  <a:srgbClr val="FFFF00"/>
                </a:solidFill>
                <a:cs typeface="Times New Roman" panose="02020603050405020304" pitchFamily="18" charset="0"/>
              </a:rPr>
              <a:t>He is at hospital</a:t>
            </a:r>
            <a:r>
              <a:rPr lang="hr-HR" sz="3200" b="1" dirty="0">
                <a:solidFill>
                  <a:srgbClr val="FFFF0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51520" y="3284984"/>
            <a:ext cx="2168232" cy="68576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>
                <a:cs typeface="Times New Roman" panose="02020603050405020304" pitchFamily="18" charset="0"/>
              </a:rPr>
              <a:t>HAVE</a:t>
            </a:r>
          </a:p>
        </p:txBody>
      </p:sp>
      <p:sp>
        <p:nvSpPr>
          <p:cNvPr id="6" name="Rectangle 5"/>
          <p:cNvSpPr/>
          <p:nvPr/>
        </p:nvSpPr>
        <p:spPr>
          <a:xfrm>
            <a:off x="2699792" y="5301208"/>
            <a:ext cx="2088232" cy="5714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has had</a:t>
            </a:r>
          </a:p>
        </p:txBody>
      </p:sp>
      <p:pic>
        <p:nvPicPr>
          <p:cNvPr id="2" name="Picture 2" descr="I:\šk\prezentacije Way to go 4\slike\sh106393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84784"/>
            <a:ext cx="5394176" cy="359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18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1800" y="2132856"/>
            <a:ext cx="7772400" cy="2090663"/>
          </a:xfrm>
        </p:spPr>
        <p:txBody>
          <a:bodyPr>
            <a:normAutofit/>
          </a:bodyPr>
          <a:lstStyle/>
          <a:p>
            <a:r>
              <a:rPr lang="hr-HR" sz="9600" b="1" dirty="0">
                <a:latin typeface="+mn-lt"/>
              </a:rPr>
              <a:t>PART 2</a:t>
            </a:r>
            <a:endParaRPr lang="hr-HR" sz="9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88581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47584" y="4077072"/>
            <a:ext cx="8064896" cy="136815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800" b="1" dirty="0">
                <a:solidFill>
                  <a:schemeClr val="bg1"/>
                </a:solidFill>
                <a:cs typeface="Times New Roman" panose="02020603050405020304" pitchFamily="18" charset="0"/>
              </a:rPr>
              <a:t>You have cut yourself.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11560" y="2132856"/>
            <a:ext cx="8064896" cy="12241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chemeClr val="tx1"/>
                </a:solidFill>
                <a:cs typeface="Times New Roman" panose="02020603050405020304" pitchFamily="18" charset="0"/>
              </a:rPr>
              <a:t>What has happened to me?</a:t>
            </a:r>
          </a:p>
          <a:p>
            <a:pPr algn="ctr"/>
            <a:r>
              <a:rPr lang="hr-HR" sz="3600" b="1" dirty="0">
                <a:solidFill>
                  <a:schemeClr val="tx1"/>
                </a:solidFill>
                <a:cs typeface="Times New Roman" panose="02020603050405020304" pitchFamily="18" charset="0"/>
              </a:rPr>
              <a:t>Can you guess?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47584" y="620688"/>
            <a:ext cx="8064896" cy="100811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>
                <a:solidFill>
                  <a:schemeClr val="bg1"/>
                </a:solidFill>
                <a:cs typeface="Times New Roman" panose="02020603050405020304" pitchFamily="18" charset="0"/>
              </a:rPr>
              <a:t>My finger is bleeding.</a:t>
            </a:r>
          </a:p>
        </p:txBody>
      </p:sp>
    </p:spTree>
    <p:extLst>
      <p:ext uri="{BB962C8B-B14F-4D97-AF65-F5344CB8AC3E}">
        <p14:creationId xmlns:p14="http://schemas.microsoft.com/office/powerpoint/2010/main" val="364818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47584" y="3933056"/>
            <a:ext cx="8064896" cy="136815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800" b="1" dirty="0">
                <a:cs typeface="Times New Roman" panose="02020603050405020304" pitchFamily="18" charset="0"/>
              </a:rPr>
              <a:t>His girlfriend has left him.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47584" y="2276872"/>
            <a:ext cx="8064896" cy="10081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What has happened to him?</a:t>
            </a:r>
          </a:p>
          <a:p>
            <a:pPr algn="ctr"/>
            <a:r>
              <a:rPr lang="hr-HR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Can you guess?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47584" y="620688"/>
            <a:ext cx="8064896" cy="100811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>
                <a:solidFill>
                  <a:schemeClr val="bg1"/>
                </a:solidFill>
                <a:cs typeface="Times New Roman" panose="02020603050405020304" pitchFamily="18" charset="0"/>
              </a:rPr>
              <a:t>Alan looks so miserable.</a:t>
            </a:r>
          </a:p>
        </p:txBody>
      </p:sp>
    </p:spTree>
    <p:extLst>
      <p:ext uri="{BB962C8B-B14F-4D97-AF65-F5344CB8AC3E}">
        <p14:creationId xmlns:p14="http://schemas.microsoft.com/office/powerpoint/2010/main" val="270722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47584" y="3933056"/>
            <a:ext cx="8064896" cy="136815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800" b="1" dirty="0">
                <a:cs typeface="Times New Roman" panose="02020603050405020304" pitchFamily="18" charset="0"/>
              </a:rPr>
              <a:t>He has robbed a bank.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47584" y="2276872"/>
            <a:ext cx="8064896" cy="10081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What has happened?</a:t>
            </a:r>
          </a:p>
          <a:p>
            <a:pPr algn="ctr"/>
            <a:r>
              <a:rPr lang="hr-HR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Can you guess?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47584" y="620688"/>
            <a:ext cx="8064896" cy="100811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>
                <a:solidFill>
                  <a:schemeClr val="bg1"/>
                </a:solidFill>
                <a:cs typeface="Times New Roman" panose="02020603050405020304" pitchFamily="18" charset="0"/>
              </a:rPr>
              <a:t>Bill is in prison now.</a:t>
            </a:r>
          </a:p>
        </p:txBody>
      </p:sp>
    </p:spTree>
    <p:extLst>
      <p:ext uri="{BB962C8B-B14F-4D97-AF65-F5344CB8AC3E}">
        <p14:creationId xmlns:p14="http://schemas.microsoft.com/office/powerpoint/2010/main" val="270722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39552" y="4293096"/>
            <a:ext cx="8064896" cy="136815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800" b="1" dirty="0">
                <a:cs typeface="Times New Roman" panose="02020603050405020304" pitchFamily="18" charset="0"/>
              </a:rPr>
              <a:t>They have just had dinner.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7544" y="2420888"/>
            <a:ext cx="8064896" cy="10081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Why?</a:t>
            </a:r>
          </a:p>
          <a:p>
            <a:pPr algn="ctr"/>
            <a:r>
              <a:rPr lang="hr-HR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Can you guess?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79512" y="548680"/>
            <a:ext cx="8784975" cy="115212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My children are not hungry at the moment.</a:t>
            </a:r>
          </a:p>
        </p:txBody>
      </p:sp>
    </p:spTree>
    <p:extLst>
      <p:ext uri="{BB962C8B-B14F-4D97-AF65-F5344CB8AC3E}">
        <p14:creationId xmlns:p14="http://schemas.microsoft.com/office/powerpoint/2010/main" val="270722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47584" y="3933056"/>
            <a:ext cx="8064896" cy="158417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800" b="1" dirty="0">
                <a:cs typeface="Times New Roman" panose="02020603050405020304" pitchFamily="18" charset="0"/>
              </a:rPr>
              <a:t>She has eaten too much chocolate.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55576" y="2204864"/>
            <a:ext cx="8064896" cy="10081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Why?</a:t>
            </a:r>
          </a:p>
          <a:p>
            <a:pPr algn="ctr"/>
            <a:r>
              <a:rPr lang="hr-HR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Can you guess?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47584" y="620688"/>
            <a:ext cx="8064896" cy="100811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>
                <a:solidFill>
                  <a:schemeClr val="bg1"/>
                </a:solidFill>
                <a:cs typeface="Times New Roman" panose="02020603050405020304" pitchFamily="18" charset="0"/>
              </a:rPr>
              <a:t>Mary has a stomachache.</a:t>
            </a:r>
          </a:p>
        </p:txBody>
      </p:sp>
    </p:spTree>
    <p:extLst>
      <p:ext uri="{BB962C8B-B14F-4D97-AF65-F5344CB8AC3E}">
        <p14:creationId xmlns:p14="http://schemas.microsoft.com/office/powerpoint/2010/main" val="270722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54488" y="4293096"/>
            <a:ext cx="8064896" cy="136815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800" b="1" dirty="0">
                <a:cs typeface="Times New Roman" panose="02020603050405020304" pitchFamily="18" charset="0"/>
              </a:rPr>
              <a:t>He has fallen off his bike.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55576" y="2420888"/>
            <a:ext cx="8064896" cy="10081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What has happened to him?</a:t>
            </a:r>
          </a:p>
          <a:p>
            <a:pPr algn="ctr"/>
            <a:r>
              <a:rPr lang="hr-HR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Can you guess?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47584" y="620688"/>
            <a:ext cx="8064896" cy="136815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>
                <a:solidFill>
                  <a:schemeClr val="bg1"/>
                </a:solidFill>
                <a:cs typeface="Times New Roman" panose="02020603050405020304" pitchFamily="18" charset="0"/>
              </a:rPr>
              <a:t>My brother is in the street.</a:t>
            </a:r>
          </a:p>
          <a:p>
            <a:pPr algn="ctr"/>
            <a:r>
              <a:rPr lang="hr-HR" sz="4000" b="1" dirty="0">
                <a:solidFill>
                  <a:schemeClr val="bg1"/>
                </a:solidFill>
                <a:cs typeface="Times New Roman" panose="02020603050405020304" pitchFamily="18" charset="0"/>
              </a:rPr>
              <a:t>He is crying.</a:t>
            </a:r>
          </a:p>
        </p:txBody>
      </p:sp>
    </p:spTree>
    <p:extLst>
      <p:ext uri="{BB962C8B-B14F-4D97-AF65-F5344CB8AC3E}">
        <p14:creationId xmlns:p14="http://schemas.microsoft.com/office/powerpoint/2010/main" val="270722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5776" y="2132856"/>
            <a:ext cx="7772400" cy="2090663"/>
          </a:xfrm>
        </p:spPr>
        <p:txBody>
          <a:bodyPr>
            <a:normAutofit/>
          </a:bodyPr>
          <a:lstStyle/>
          <a:p>
            <a:r>
              <a:rPr lang="hr-HR" sz="9600" b="1" dirty="0">
                <a:latin typeface="+mn-lt"/>
              </a:rPr>
              <a:t>PART 1</a:t>
            </a:r>
            <a:endParaRPr lang="hr-HR" sz="9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74477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47584" y="5194880"/>
            <a:ext cx="8064896" cy="100811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cs typeface="Times New Roman" panose="02020603050405020304" pitchFamily="18" charset="0"/>
              </a:rPr>
              <a:t>She _____________ her leg.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47584" y="404664"/>
            <a:ext cx="8064896" cy="100811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>
                <a:solidFill>
                  <a:srgbClr val="FFFF00"/>
                </a:solidFill>
                <a:cs typeface="Times New Roman" panose="02020603050405020304" pitchFamily="18" charset="0"/>
              </a:rPr>
              <a:t>Linda cannot walk to school today.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99592" y="2924944"/>
            <a:ext cx="2168232" cy="68576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>
                <a:cs typeface="Times New Roman" panose="02020603050405020304" pitchFamily="18" charset="0"/>
              </a:rPr>
              <a:t>BREAK</a:t>
            </a:r>
          </a:p>
        </p:txBody>
      </p:sp>
      <p:sp>
        <p:nvSpPr>
          <p:cNvPr id="6" name="Rectangle 5"/>
          <p:cNvSpPr/>
          <p:nvPr/>
        </p:nvSpPr>
        <p:spPr>
          <a:xfrm>
            <a:off x="3131840" y="5301208"/>
            <a:ext cx="2736304" cy="4993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has broken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83082"/>
            <a:ext cx="3651874" cy="365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18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47584" y="5194880"/>
            <a:ext cx="8064896" cy="100811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cs typeface="Times New Roman" panose="02020603050405020304" pitchFamily="18" charset="0"/>
              </a:rPr>
              <a:t>They _______ just _______ married.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79512" y="404664"/>
            <a:ext cx="8632968" cy="100811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>
                <a:solidFill>
                  <a:srgbClr val="FFFF00"/>
                </a:solidFill>
                <a:cs typeface="Times New Roman" panose="02020603050405020304" pitchFamily="18" charset="0"/>
              </a:rPr>
              <a:t>Greg and Sue look very happy at the moment.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23528" y="3429000"/>
            <a:ext cx="2168232" cy="68576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>
                <a:cs typeface="Times New Roman" panose="02020603050405020304" pitchFamily="18" charset="0"/>
              </a:rPr>
              <a:t>GET</a:t>
            </a:r>
          </a:p>
        </p:txBody>
      </p:sp>
      <p:sp>
        <p:nvSpPr>
          <p:cNvPr id="6" name="Rectangle 5"/>
          <p:cNvSpPr/>
          <p:nvPr/>
        </p:nvSpPr>
        <p:spPr>
          <a:xfrm>
            <a:off x="2483768" y="5229200"/>
            <a:ext cx="1368152" cy="5714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have</a:t>
            </a:r>
          </a:p>
        </p:txBody>
      </p:sp>
      <p:sp>
        <p:nvSpPr>
          <p:cNvPr id="8" name="Rectangle 7"/>
          <p:cNvSpPr/>
          <p:nvPr/>
        </p:nvSpPr>
        <p:spPr>
          <a:xfrm>
            <a:off x="5148064" y="5229200"/>
            <a:ext cx="1152128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got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03334"/>
            <a:ext cx="5259546" cy="3537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99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53485" y="5194880"/>
            <a:ext cx="8064896" cy="100811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hr-HR" sz="3600" b="1" dirty="0">
                <a:cs typeface="Times New Roman" panose="02020603050405020304" pitchFamily="18" charset="0"/>
              </a:rPr>
              <a:t>She___________ her key.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47584" y="404664"/>
            <a:ext cx="8064896" cy="100811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>
                <a:solidFill>
                  <a:srgbClr val="FFFF00"/>
                </a:solidFill>
                <a:cs typeface="Times New Roman" panose="02020603050405020304" pitchFamily="18" charset="0"/>
              </a:rPr>
              <a:t>Look! Sarah can’t get into her house.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23528" y="3429000"/>
            <a:ext cx="2168232" cy="68576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>
                <a:cs typeface="Times New Roman" panose="02020603050405020304" pitchFamily="18" charset="0"/>
              </a:rPr>
              <a:t>LOSE</a:t>
            </a:r>
          </a:p>
        </p:txBody>
      </p:sp>
      <p:sp>
        <p:nvSpPr>
          <p:cNvPr id="6" name="Rectangle 5"/>
          <p:cNvSpPr/>
          <p:nvPr/>
        </p:nvSpPr>
        <p:spPr>
          <a:xfrm>
            <a:off x="3491880" y="5229200"/>
            <a:ext cx="2244090" cy="5714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has lost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033" y="1412776"/>
            <a:ext cx="2919379" cy="37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I:\šk\prezentacije Way to go 4\slike\sh93566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14990"/>
            <a:ext cx="1709532" cy="316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6451633" y="1722428"/>
            <a:ext cx="1702107" cy="316160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451633" y="1738496"/>
            <a:ext cx="1699659" cy="30586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18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47584" y="5194880"/>
            <a:ext cx="8064896" cy="100811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>
                <a:cs typeface="Times New Roman" panose="02020603050405020304" pitchFamily="18" charset="0"/>
              </a:rPr>
              <a:t>I __________________  hard.</a:t>
            </a:r>
            <a:endParaRPr lang="hr-HR" sz="3600" b="1" dirty="0"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47584" y="404664"/>
            <a:ext cx="8064896" cy="100811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>
                <a:solidFill>
                  <a:srgbClr val="FFFF00"/>
                </a:solidFill>
                <a:cs typeface="Times New Roman" panose="02020603050405020304" pitchFamily="18" charset="0"/>
              </a:rPr>
              <a:t>I think I’ll get an F.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83568" y="2924944"/>
            <a:ext cx="2592288" cy="115212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>
                <a:cs typeface="Times New Roman" panose="02020603050405020304" pitchFamily="18" charset="0"/>
              </a:rPr>
              <a:t>NOT STUDY</a:t>
            </a:r>
          </a:p>
        </p:txBody>
      </p:sp>
      <p:sp>
        <p:nvSpPr>
          <p:cNvPr id="6" name="Rectangle 5"/>
          <p:cNvSpPr/>
          <p:nvPr/>
        </p:nvSpPr>
        <p:spPr>
          <a:xfrm>
            <a:off x="2483768" y="5229200"/>
            <a:ext cx="3684250" cy="5714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haven’t studied</a:t>
            </a:r>
          </a:p>
        </p:txBody>
      </p:sp>
      <p:pic>
        <p:nvPicPr>
          <p:cNvPr id="2" name="Picture 2" descr="I:\šk\prezentacije Way to go 4\slike\dr60470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519618"/>
            <a:ext cx="2443243" cy="362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H="1">
            <a:off x="3918522" y="1569335"/>
            <a:ext cx="2304256" cy="34188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82518" y="1497327"/>
            <a:ext cx="2376264" cy="34908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18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9512" y="5229200"/>
            <a:ext cx="8712968" cy="100811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cs typeface="Times New Roman" panose="02020603050405020304" pitchFamily="18" charset="0"/>
              </a:rPr>
              <a:t>They ____________ to the shopping mall.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51520" y="404664"/>
            <a:ext cx="8712968" cy="100811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FFF00"/>
                </a:solidFill>
                <a:cs typeface="Times New Roman" panose="02020603050405020304" pitchFamily="18" charset="0"/>
              </a:rPr>
              <a:t>My sisters are not at home at the moment.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23528" y="3429000"/>
            <a:ext cx="2168232" cy="68576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>
                <a:cs typeface="Times New Roman" panose="02020603050405020304" pitchFamily="18" charset="0"/>
              </a:rPr>
              <a:t>GO</a:t>
            </a:r>
          </a:p>
        </p:txBody>
      </p:sp>
      <p:sp>
        <p:nvSpPr>
          <p:cNvPr id="6" name="Rectangle 5"/>
          <p:cNvSpPr/>
          <p:nvPr/>
        </p:nvSpPr>
        <p:spPr>
          <a:xfrm>
            <a:off x="1619672" y="5301208"/>
            <a:ext cx="2520280" cy="5714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have gone</a:t>
            </a:r>
          </a:p>
        </p:txBody>
      </p:sp>
      <p:pic>
        <p:nvPicPr>
          <p:cNvPr id="2" name="Picture 2" descr="I:\šk\prezentacije Way to go 4\slike\sh18628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213" y="1700808"/>
            <a:ext cx="453945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25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55576" y="5157192"/>
            <a:ext cx="8064896" cy="100811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cs typeface="Times New Roman" panose="02020603050405020304" pitchFamily="18" charset="0"/>
              </a:rPr>
              <a:t>He ______________ his homework.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47584" y="404664"/>
            <a:ext cx="8064896" cy="100811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FFF00"/>
                </a:solidFill>
                <a:cs typeface="Times New Roman" panose="02020603050405020304" pitchFamily="18" charset="0"/>
              </a:rPr>
              <a:t>Bobby can’t go to the playground now.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11560" y="3861048"/>
            <a:ext cx="2168232" cy="68576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>
                <a:cs typeface="Times New Roman" panose="02020603050405020304" pitchFamily="18" charset="0"/>
              </a:rPr>
              <a:t>NOT  DO</a:t>
            </a:r>
          </a:p>
        </p:txBody>
      </p:sp>
      <p:sp>
        <p:nvSpPr>
          <p:cNvPr id="6" name="Rectangle 5"/>
          <p:cNvSpPr/>
          <p:nvPr/>
        </p:nvSpPr>
        <p:spPr>
          <a:xfrm>
            <a:off x="2195736" y="5229200"/>
            <a:ext cx="2820154" cy="5714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hasn’t done</a:t>
            </a:r>
          </a:p>
        </p:txBody>
      </p:sp>
      <p:pic>
        <p:nvPicPr>
          <p:cNvPr id="9" name="Picture 3" descr="F:\šk\prezentacije Way to go 4\past continuous\sh184985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56792"/>
            <a:ext cx="2808312" cy="359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4139952" y="1560978"/>
            <a:ext cx="2808312" cy="35869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139952" y="1556792"/>
            <a:ext cx="2808312" cy="35911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18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47584" y="5194880"/>
            <a:ext cx="8064896" cy="100811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cs typeface="Times New Roman" panose="02020603050405020304" pitchFamily="18" charset="0"/>
              </a:rPr>
              <a:t>I _______________  the bus.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47584" y="404664"/>
            <a:ext cx="8064896" cy="100811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>
                <a:solidFill>
                  <a:srgbClr val="FFFF00"/>
                </a:solidFill>
                <a:cs typeface="Times New Roman" panose="02020603050405020304" pitchFamily="18" charset="0"/>
              </a:rPr>
              <a:t>I’ll be late for school again.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23528" y="3429000"/>
            <a:ext cx="2168232" cy="68576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>
                <a:cs typeface="Times New Roman" panose="02020603050405020304" pitchFamily="18" charset="0"/>
              </a:rPr>
              <a:t>MISS</a:t>
            </a:r>
          </a:p>
        </p:txBody>
      </p:sp>
      <p:sp>
        <p:nvSpPr>
          <p:cNvPr id="6" name="Rectangle 5"/>
          <p:cNvSpPr/>
          <p:nvPr/>
        </p:nvSpPr>
        <p:spPr>
          <a:xfrm>
            <a:off x="2483768" y="5301208"/>
            <a:ext cx="3072172" cy="5714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have missed</a:t>
            </a:r>
          </a:p>
        </p:txBody>
      </p:sp>
      <p:pic>
        <p:nvPicPr>
          <p:cNvPr id="2" name="Picture 2" descr="I:\šk\prezentacije Way to go 4\slike\390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56792"/>
            <a:ext cx="534604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18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vod i kraj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uvod i kraj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za prezentacije udzbenika3</Template>
  <TotalTime>280</TotalTime>
  <Words>311</Words>
  <Application>Microsoft Office PowerPoint</Application>
  <PresentationFormat>On-screen Show (4:3)</PresentationFormat>
  <Paragraphs>70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1</vt:lpstr>
      <vt:lpstr>uvod i kraj</vt:lpstr>
      <vt:lpstr>1_uvod i kraj</vt:lpstr>
      <vt:lpstr>1_1</vt:lpstr>
      <vt:lpstr>WHAT HAS HAPPENED?</vt:lpstr>
      <vt:lpstr>PART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Sanja Ivoš</cp:lastModifiedBy>
  <cp:revision>17</cp:revision>
  <dcterms:created xsi:type="dcterms:W3CDTF">2015-08-10T10:08:07Z</dcterms:created>
  <dcterms:modified xsi:type="dcterms:W3CDTF">2022-09-02T08:30:06Z</dcterms:modified>
</cp:coreProperties>
</file>